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7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7" autoAdjust="0"/>
    <p:restoredTop sz="94658" autoAdjust="0"/>
  </p:normalViewPr>
  <p:slideViewPr>
    <p:cSldViewPr>
      <p:cViewPr varScale="1">
        <p:scale>
          <a:sx n="74" d="100"/>
          <a:sy n="74" d="100"/>
        </p:scale>
        <p:origin x="-6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0811D4-2E29-40D6-98F5-49DDDECF3C7A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A25B6A0-5A74-4BF3-BFC8-132BF6B72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429000"/>
            <a:ext cx="6400800" cy="1600200"/>
          </a:xfrm>
        </p:spPr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紅包燈籠進階篇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大紅燈籠高高掛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026" name="Picture 2" descr="C:\Users\Henny Chen\Documents\F1 2006-2008\Chinese school 2006-2007\Irvine\photo\旋轉對象 DSC067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667000"/>
            <a:ext cx="2114550" cy="281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材料：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</a:t>
            </a:r>
            <a:r>
              <a:rPr lang="zh-TW" alt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張</a:t>
            </a:r>
            <a:r>
              <a:rPr lang="en-US" altLang="zh-TW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index card</a:t>
            </a:r>
          </a:p>
          <a:p>
            <a:r>
              <a:rPr lang="en-US" alt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</a:t>
            </a:r>
            <a:r>
              <a:rPr lang="en-US" altLang="zh-TW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</a:t>
            </a:r>
            <a:r>
              <a:rPr lang="zh-TW" alt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個紅包袋</a:t>
            </a:r>
            <a:endParaRPr lang="en-US" altLang="zh-TW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zh-TW" alt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透明膠帶</a:t>
            </a:r>
            <a:endParaRPr lang="en-US" altLang="en-US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Arial" pitchFamily="34" charset="0"/>
                <a:ea typeface="標楷體" pitchFamily="65" charset="-120"/>
                <a:cs typeface="Arial" pitchFamily="34" charset="0"/>
              </a:rPr>
              <a:t>把</a:t>
            </a:r>
            <a:r>
              <a:rPr lang="en-US" altLang="zh-TW" dirty="0" smtClean="0">
                <a:latin typeface="Arial" pitchFamily="34" charset="0"/>
                <a:ea typeface="標楷體" pitchFamily="65" charset="-120"/>
                <a:cs typeface="Arial" pitchFamily="34" charset="0"/>
              </a:rPr>
              <a:t>index card</a:t>
            </a:r>
            <a:r>
              <a:rPr lang="zh-TW" altLang="en-US" dirty="0" smtClean="0">
                <a:latin typeface="Arial" pitchFamily="34" charset="0"/>
                <a:ea typeface="標楷體" pitchFamily="65" charset="-120"/>
                <a:cs typeface="Arial" pitchFamily="34" charset="0"/>
              </a:rPr>
              <a:t>裁好放進紅包袋中</a:t>
            </a:r>
            <a:endParaRPr lang="en-US" dirty="0">
              <a:latin typeface="Arial" pitchFamily="34" charset="0"/>
              <a:ea typeface="標楷體" pitchFamily="65" charset="-120"/>
              <a:cs typeface="Arial" pitchFamily="34" charset="0"/>
            </a:endParaRPr>
          </a:p>
        </p:txBody>
      </p:sp>
      <p:pic>
        <p:nvPicPr>
          <p:cNvPr id="2050" name="Picture 2" descr="C:\Users\Henny Chen\Documents\F1 2006-2008\Chinese school 2006-2007\Irvine\photo\DSC067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752600"/>
            <a:ext cx="3657600" cy="2743200"/>
          </a:xfrm>
          <a:prstGeom prst="rect">
            <a:avLst/>
          </a:prstGeom>
          <a:noFill/>
        </p:spPr>
      </p:pic>
      <p:pic>
        <p:nvPicPr>
          <p:cNvPr id="2051" name="Picture 3" descr="C:\Users\Henny Chen\Documents\F1 2006-2008\Chinese school 2006-2007\Irvine\photo\DSC067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3124200"/>
            <a:ext cx="41656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兩兩相接後，再將三副相接作為底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074" name="Picture 2" descr="C:\Users\Henny Chen\Documents\F1 2006-2008\Chinese school 2006-2007\Irvine\photo\DSC067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600200"/>
            <a:ext cx="3581400" cy="2686050"/>
          </a:xfrm>
          <a:prstGeom prst="rect">
            <a:avLst/>
          </a:prstGeom>
          <a:noFill/>
        </p:spPr>
      </p:pic>
      <p:pic>
        <p:nvPicPr>
          <p:cNvPr id="3075" name="Picture 3" descr="C:\Users\Henny Chen\Documents\F1 2006-2008\Chinese school 2006-2007\Irvine\photo\DSC06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7660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六個紅包袋方向相同地接起來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098" name="Picture 2" descr="C:\Users\Henny Chen\Documents\F1 2006-2008\Chinese school 2006-2007\Irvine\photo\DSC06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00200"/>
            <a:ext cx="3886200" cy="2914650"/>
          </a:xfrm>
          <a:prstGeom prst="rect">
            <a:avLst/>
          </a:prstGeom>
          <a:noFill/>
        </p:spPr>
      </p:pic>
      <p:pic>
        <p:nvPicPr>
          <p:cNvPr id="4099" name="Picture 3" descr="C:\Users\Henny Chen\Documents\F1 2006-2008\Chinese school 2006-2007\Irvine\photo\DSC067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3048000"/>
            <a:ext cx="3657600" cy="27432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5486400"/>
            <a:ext cx="4419600" cy="1143000"/>
          </a:xfrm>
          <a:prstGeom prst="rect">
            <a:avLst/>
          </a:prstGeom>
        </p:spPr>
        <p:txBody>
          <a:bodyPr bIns="91440" anchor="b" anchorCtr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看著成品來做</a:t>
            </a:r>
            <a:endParaRPr kumimoji="0" lang="en-US" altLang="zh-TW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40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應該</a:t>
            </a: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容易多了！！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標楷體" pitchFamily="65" charset="-120"/>
              <a:ea typeface="標楷體" pitchFamily="65" charset="-120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第一層好了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099" name="Picture 3" descr="C:\Users\Henny Chen\Documents\F1 2006-2008\Chinese school 2006-2007\Irvine\photo\DSC067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905000"/>
            <a:ext cx="3657600" cy="27432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43200" y="4953000"/>
            <a:ext cx="5791200" cy="1143000"/>
          </a:xfrm>
          <a:prstGeom prst="rect">
            <a:avLst/>
          </a:prstGeom>
        </p:spPr>
        <p:txBody>
          <a:bodyPr bIns="91440" anchor="b" anchorCtr="0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旁邊捲上</a:t>
            </a:r>
            <a:r>
              <a:rPr kumimoji="0" lang="en-US" altLang="zh-TW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6</a:t>
            </a: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個紅包袋，</a:t>
            </a:r>
            <a:r>
              <a:rPr lang="zh-TW" altLang="en-US" sz="4000" noProof="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把</a:t>
            </a:r>
            <a:r>
              <a:rPr lang="zh-TW" altLang="en-US" sz="40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吊飾掛上</a:t>
            </a:r>
            <a:endParaRPr lang="en-US" altLang="zh-TW" sz="400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恭喜老爺，賀喜夫人，中</a:t>
            </a:r>
            <a:r>
              <a:rPr kumimoji="0" lang="zh-TW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階</a:t>
            </a:r>
            <a:r>
              <a:rPr kumimoji="0" lang="zh-TW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版完成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標楷體" pitchFamily="65" charset="-120"/>
              <a:ea typeface="標楷體" pitchFamily="65" charset="-120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挑戰進階，再來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12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個紅包袋</a:t>
            </a:r>
            <a:endParaRPr 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Henny Chen\Documents\F1 2006-2008\Chinese school 2006-2007\Irvine\photo\DSC067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2133600"/>
            <a:ext cx="4572000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124200" y="5638800"/>
            <a:ext cx="533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Yes!</a:t>
            </a:r>
            <a:r>
              <a:rPr lang="zh-TW" alt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越大越美啦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</TotalTime>
  <Words>136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大紅燈籠高高掛</vt:lpstr>
      <vt:lpstr>材料：</vt:lpstr>
      <vt:lpstr>把index card裁好放進紅包袋中</vt:lpstr>
      <vt:lpstr>兩兩相接後，再將三副相接作為底</vt:lpstr>
      <vt:lpstr>六個紅包袋方向相同地接起來</vt:lpstr>
      <vt:lpstr>第一層好了</vt:lpstr>
      <vt:lpstr>挑戰進階，再來12個紅包袋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大紅燈籠高高掛</dc:title>
  <dc:creator>Henny Chen</dc:creator>
  <cp:lastModifiedBy>Henny Chen</cp:lastModifiedBy>
  <cp:revision>4</cp:revision>
  <dcterms:created xsi:type="dcterms:W3CDTF">2009-01-23T04:59:01Z</dcterms:created>
  <dcterms:modified xsi:type="dcterms:W3CDTF">2009-01-23T05:26:51Z</dcterms:modified>
</cp:coreProperties>
</file>