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45C18A-C175-4838-A7B1-AD2040C85589}" type="datetimeFigureOut">
              <a:rPr lang="en-US" smtClean="0"/>
              <a:pPr/>
              <a:t>1/22/2009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BE5232-7C3A-48E6-8AE2-616F49D0A9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紅包燈籠簡單版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enny Chen\Documents\F1 2006-2008\Moreau2007-2008\2007 second semester\New year\DSC082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52400"/>
            <a:ext cx="4038600" cy="2819400"/>
          </a:xfrm>
          <a:prstGeom prst="rect">
            <a:avLst/>
          </a:prstGeom>
          <a:noFill/>
        </p:spPr>
      </p:pic>
      <p:pic>
        <p:nvPicPr>
          <p:cNvPr id="1027" name="Picture 3" descr="C:\Users\Henny Chen\Documents\F1 2006-2008\Moreau2007-2008\2007 second semester\New year\DSC082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28600"/>
            <a:ext cx="3759200" cy="2819400"/>
          </a:xfrm>
          <a:prstGeom prst="rect">
            <a:avLst/>
          </a:prstGeom>
          <a:noFill/>
        </p:spPr>
      </p:pic>
      <p:pic>
        <p:nvPicPr>
          <p:cNvPr id="1028" name="Picture 4" descr="C:\Users\Henny Chen\Documents\F1 2006-2008\Moreau2007-2008\2007 second semester\New year\DSC082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29718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enny Chen\Documents\F1 2006-2008\Moreau2007-2008\2007 second semester\New year\DSC082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28600"/>
            <a:ext cx="4267200" cy="2971800"/>
          </a:xfrm>
          <a:prstGeom prst="rect">
            <a:avLst/>
          </a:prstGeom>
          <a:noFill/>
        </p:spPr>
      </p:pic>
      <p:pic>
        <p:nvPicPr>
          <p:cNvPr id="2051" name="Picture 3" descr="C:\Users\Henny Chen\Documents\F1 2006-2008\Moreau2007-2008\2007 second semester\New year\DSC082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28600"/>
            <a:ext cx="3860800" cy="2895600"/>
          </a:xfrm>
          <a:prstGeom prst="rect">
            <a:avLst/>
          </a:prstGeom>
          <a:noFill/>
        </p:spPr>
      </p:pic>
      <p:pic>
        <p:nvPicPr>
          <p:cNvPr id="2052" name="Picture 4" descr="C:\Users\Henny Chen\Documents\F1 2006-2008\Moreau2007-2008\2007 second semester\New year\DSC082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90800" y="31242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enny Chen\Documents\F1 2006-2008\Moreau2007-2008\2007 second semester\New year\DSC082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304800"/>
            <a:ext cx="3657600" cy="2743200"/>
          </a:xfrm>
          <a:prstGeom prst="rect">
            <a:avLst/>
          </a:prstGeom>
          <a:noFill/>
        </p:spPr>
      </p:pic>
      <p:pic>
        <p:nvPicPr>
          <p:cNvPr id="3075" name="Picture 3" descr="C:\Users\Henny Chen\Documents\F1 2006-2008\Moreau2007-2008\2007 second semester\New year\DSC082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304800"/>
            <a:ext cx="3657600" cy="2743200"/>
          </a:xfrm>
          <a:prstGeom prst="rect">
            <a:avLst/>
          </a:prstGeom>
          <a:noFill/>
        </p:spPr>
      </p:pic>
      <p:pic>
        <p:nvPicPr>
          <p:cNvPr id="3076" name="Picture 4" descr="C:\Users\Henny Chen\Documents\F1 2006-2008\Moreau2007-2008\2007 second semester\New year\DSC082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67000" y="32004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enny Chen\Documents\F1 2006-2008\Moreau2007-2008\2007 second semester\New year\DSC082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381000"/>
            <a:ext cx="4114800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943600" y="266700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完成</a:t>
            </a:r>
            <a:r>
              <a:rPr lang="zh-TW" alt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了！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11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紅包燈籠簡單版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紅包燈籠簡單版</dc:title>
  <dc:creator>Henny Chen</dc:creator>
  <cp:lastModifiedBy>Henny Chen</cp:lastModifiedBy>
  <cp:revision>2</cp:revision>
  <dcterms:created xsi:type="dcterms:W3CDTF">2009-01-23T05:20:48Z</dcterms:created>
  <dcterms:modified xsi:type="dcterms:W3CDTF">2009-01-23T05:27:15Z</dcterms:modified>
</cp:coreProperties>
</file>